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3" r:id="rId2"/>
    <p:sldId id="278" r:id="rId3"/>
    <p:sldId id="264" r:id="rId4"/>
    <p:sldId id="266" r:id="rId5"/>
    <p:sldId id="268" r:id="rId6"/>
    <p:sldId id="267" r:id="rId7"/>
    <p:sldId id="269" r:id="rId8"/>
    <p:sldId id="280" r:id="rId9"/>
    <p:sldId id="274" r:id="rId10"/>
    <p:sldId id="270" r:id="rId11"/>
    <p:sldId id="260" r:id="rId12"/>
    <p:sldId id="262" r:id="rId13"/>
    <p:sldId id="263" r:id="rId14"/>
    <p:sldId id="275" r:id="rId15"/>
    <p:sldId id="279" r:id="rId16"/>
    <p:sldId id="277" r:id="rId17"/>
    <p:sldId id="271" r:id="rId18"/>
    <p:sldId id="256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7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78415-6BDB-470F-B0F8-14BC4BC696D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FDD18-F878-448F-AD7D-CF4C5BAE30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7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FDD18-F878-448F-AD7D-CF4C5BAE305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01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6FDD18-F878-448F-AD7D-CF4C5BAE305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012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9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0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8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92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90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14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3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BA9EE-032C-4E00-97E9-AFD6321F6941}" type="datetimeFigureOut">
              <a:rPr lang="ru-RU" smtClean="0"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9E86E-2964-45F7-B569-F3F2FABE2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14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080120"/>
          </a:xfrm>
        </p:spPr>
        <p:txBody>
          <a:bodyPr>
            <a:prstTxWarp prst="textPlain">
              <a:avLst>
                <a:gd name="adj" fmla="val 51695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</a:t>
            </a:r>
            <a:r>
              <a:rPr lang="tt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әг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ън</a:t>
            </a:r>
            <a:r>
              <a:rPr lang="tt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ә эзләү....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t-RU" sz="6000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4438" y="4581128"/>
            <a:ext cx="34056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Ни </a:t>
            </a:r>
            <a:r>
              <a:rPr lang="tt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өчен </a:t>
            </a:r>
            <a:r>
              <a:rPr lang="tt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?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078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000099"/>
                </a:solidFill>
              </a:rPr>
              <a:t>КАБАТЛЫЙБЫЗ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43" y="1628339"/>
            <a:ext cx="1624545" cy="184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157" y="4098148"/>
            <a:ext cx="1278172" cy="176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51" y="1772816"/>
            <a:ext cx="2152826" cy="1236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447" y="1738454"/>
            <a:ext cx="1539672" cy="169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43" y="3916944"/>
            <a:ext cx="1210433" cy="191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9" y="3435128"/>
            <a:ext cx="2553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Кыш </a:t>
            </a:r>
            <a:r>
              <a:rPr lang="ru-RU" sz="3200" b="1" dirty="0" err="1" smtClean="0">
                <a:solidFill>
                  <a:srgbClr val="000066"/>
                </a:solidFill>
              </a:rPr>
              <a:t>бабай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23851" y="3105835"/>
            <a:ext cx="1696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600" dirty="0">
                <a:solidFill>
                  <a:prstClr val="white"/>
                </a:solidFill>
              </a:rPr>
              <a:t>Бәйрәм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75" y="2904202"/>
            <a:ext cx="20431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75338" y="3167391"/>
            <a:ext cx="15680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rgbClr val="000066"/>
                </a:solidFill>
              </a:rPr>
              <a:t>Бәйрәм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5919920"/>
            <a:ext cx="3819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</a:rPr>
              <a:t>Кар </a:t>
            </a:r>
            <a:r>
              <a:rPr lang="ru-RU" sz="3200" b="1" dirty="0" err="1" smtClean="0">
                <a:solidFill>
                  <a:srgbClr val="000066"/>
                </a:solidFill>
              </a:rPr>
              <a:t>кызы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61175" y="4142709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</a:rPr>
              <a:t>Б</a:t>
            </a:r>
            <a:r>
              <a:rPr lang="tt-RU" sz="3200" b="1" dirty="0" smtClean="0">
                <a:solidFill>
                  <a:srgbClr val="000066"/>
                </a:solidFill>
              </a:rPr>
              <a:t>үләк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7742" y="6051326"/>
            <a:ext cx="2448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000066"/>
                </a:solidFill>
              </a:rPr>
              <a:t>Чыршы</a:t>
            </a:r>
            <a:r>
              <a:rPr lang="tt-RU" sz="3200" b="1" dirty="0" smtClean="0"/>
              <a:t>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6987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000099"/>
                </a:solidFill>
              </a:rPr>
              <a:t>ҖЫР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t-RU" dirty="0" smtClean="0"/>
              <a:t>               ,             </a:t>
            </a:r>
            <a:r>
              <a:rPr lang="tt-RU" sz="4400" dirty="0" smtClean="0"/>
              <a:t>без сине , </a:t>
            </a:r>
          </a:p>
          <a:p>
            <a:pPr marL="0" indent="0">
              <a:buNone/>
            </a:pPr>
            <a:r>
              <a:rPr lang="tt-RU" sz="4400" dirty="0" smtClean="0"/>
              <a:t>Сагынып көттек ел буе. </a:t>
            </a:r>
          </a:p>
          <a:p>
            <a:pPr marL="0" indent="0">
              <a:buNone/>
            </a:pPr>
            <a:r>
              <a:rPr lang="tt-RU" sz="4400" dirty="0" smtClean="0"/>
              <a:t>Син тагын да матуррак, Бизәлгәнсең бу юлы.</a:t>
            </a:r>
            <a:endParaRPr lang="tt-RU" sz="4400" dirty="0"/>
          </a:p>
          <a:p>
            <a:pPr marL="0" indent="0">
              <a:buNone/>
            </a:pPr>
            <a:r>
              <a:rPr lang="tt-RU" sz="4400" dirty="0" smtClean="0"/>
              <a:t> </a:t>
            </a:r>
            <a:endParaRPr lang="ru-RU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800621" cy="126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798513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0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7" t="18945" r="30673"/>
          <a:stretch/>
        </p:blipFill>
        <p:spPr bwMode="auto">
          <a:xfrm>
            <a:off x="1496780" y="836712"/>
            <a:ext cx="130722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t-RU" sz="4400" dirty="0" smtClean="0"/>
              <a:t>                   </a:t>
            </a:r>
            <a:r>
              <a:rPr lang="tt-RU" sz="4400" b="1" dirty="0" smtClean="0"/>
              <a:t>НЫҢ</a:t>
            </a:r>
            <a:r>
              <a:rPr lang="tt-RU" sz="4400" dirty="0" smtClean="0"/>
              <a:t> </a:t>
            </a:r>
            <a:r>
              <a:rPr lang="tt-RU" sz="4400" dirty="0" smtClean="0"/>
              <a:t>сакалы,</a:t>
            </a:r>
            <a:endParaRPr lang="tt-RU" sz="4400" dirty="0" smtClean="0"/>
          </a:p>
          <a:p>
            <a:pPr marL="0" indent="0">
              <a:buNone/>
            </a:pPr>
            <a:r>
              <a:rPr lang="tt-RU" sz="4400" dirty="0" smtClean="0"/>
              <a:t>Борыны кызыл икән.</a:t>
            </a:r>
          </a:p>
          <a:p>
            <a:endParaRPr lang="tt-RU" sz="4400" dirty="0" smtClean="0"/>
          </a:p>
          <a:p>
            <a:pPr marL="0" indent="0">
              <a:buNone/>
            </a:pPr>
            <a:r>
              <a:rPr lang="tt-RU" sz="4400" dirty="0" smtClean="0"/>
              <a:t>   Ул          </a:t>
            </a:r>
            <a:r>
              <a:rPr lang="tt-RU" sz="4400" b="1" dirty="0" smtClean="0"/>
              <a:t>Н</a:t>
            </a:r>
            <a:r>
              <a:rPr lang="tt-RU" sz="4400" dirty="0" smtClean="0"/>
              <a:t> </a:t>
            </a:r>
            <a:r>
              <a:rPr lang="tt-RU" sz="4400" dirty="0" smtClean="0"/>
              <a:t>иярткән дә, </a:t>
            </a:r>
            <a:endParaRPr lang="tt-RU" sz="4400" dirty="0" smtClean="0"/>
          </a:p>
          <a:p>
            <a:pPr marL="0" indent="0">
              <a:buNone/>
            </a:pPr>
            <a:r>
              <a:rPr lang="tt-RU" sz="4400" dirty="0"/>
              <a:t> </a:t>
            </a:r>
            <a:r>
              <a:rPr lang="tt-RU" sz="4400" dirty="0" smtClean="0"/>
              <a:t>                  </a:t>
            </a:r>
          </a:p>
          <a:p>
            <a:pPr marL="0" indent="0">
              <a:buNone/>
            </a:pPr>
            <a:r>
              <a:rPr lang="tt-RU" sz="4400" b="1" dirty="0"/>
              <a:t> </a:t>
            </a:r>
            <a:r>
              <a:rPr lang="tt-RU" sz="4400" b="1" dirty="0" smtClean="0"/>
              <a:t>                   гә</a:t>
            </a:r>
            <a:r>
              <a:rPr lang="tt-RU" sz="4400" dirty="0" smtClean="0"/>
              <a:t> килеп </a:t>
            </a:r>
            <a:r>
              <a:rPr lang="tt-RU" sz="4400" dirty="0" smtClean="0"/>
              <a:t>җиткән.</a:t>
            </a:r>
            <a:endParaRPr lang="ru-RU" sz="4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780" y="3284984"/>
            <a:ext cx="1201401" cy="165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01208"/>
            <a:ext cx="2072327" cy="118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88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/>
              <a:t/>
            </a:r>
            <a:br>
              <a:rPr lang="tt-RU" dirty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9812"/>
            <a:ext cx="1425384" cy="196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166" y="620688"/>
            <a:ext cx="1440160" cy="199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52936"/>
            <a:ext cx="1425384" cy="157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4430" y="3084903"/>
            <a:ext cx="58336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</a:t>
            </a:r>
            <a:r>
              <a:rPr lang="tt-RU" sz="4400" b="1" dirty="0" smtClean="0"/>
              <a:t>ЛӘР</a:t>
            </a:r>
            <a:r>
              <a:rPr lang="tt-RU" sz="4400" dirty="0" smtClean="0"/>
              <a:t> алып килгән.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757024" y="1505803"/>
            <a:ext cx="792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600" dirty="0" smtClean="0"/>
              <a:t>,</a:t>
            </a:r>
            <a:endParaRPr lang="ru-RU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902867"/>
            <a:ext cx="7775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/>
              <a:t>      Нигә </a:t>
            </a:r>
            <a:r>
              <a:rPr lang="tt-RU" sz="4400" dirty="0" smtClean="0"/>
              <a:t>генә </a:t>
            </a:r>
            <a:r>
              <a:rPr lang="tt-RU" sz="4400" dirty="0" smtClean="0"/>
              <a:t>мондый </a:t>
            </a:r>
            <a:endParaRPr lang="ru-RU" sz="4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7" t="12116" r="12760" b="17990"/>
          <a:stretch/>
        </p:blipFill>
        <p:spPr>
          <a:xfrm>
            <a:off x="5593246" y="4061419"/>
            <a:ext cx="2503567" cy="14366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3854" y="5665169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/>
              <a:t>Елга бер генә икән?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524328" y="4656645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000" dirty="0" smtClean="0"/>
              <a:t>    ,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5148063" y="1438395"/>
            <a:ext cx="1226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600" dirty="0" smtClean="0"/>
              <a:t>,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1127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000099"/>
                </a:solidFill>
              </a:rPr>
              <a:t>ҖЫР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t-RU" dirty="0" smtClean="0"/>
              <a:t>               ,             </a:t>
            </a:r>
            <a:r>
              <a:rPr lang="tt-RU" sz="4400" dirty="0" smtClean="0"/>
              <a:t>без сине , </a:t>
            </a:r>
          </a:p>
          <a:p>
            <a:pPr marL="0" indent="0">
              <a:buNone/>
            </a:pPr>
            <a:r>
              <a:rPr lang="tt-RU" sz="4400" dirty="0" smtClean="0"/>
              <a:t>Сагынып көттек ел буе. </a:t>
            </a:r>
          </a:p>
          <a:p>
            <a:pPr marL="0" indent="0">
              <a:buNone/>
            </a:pPr>
            <a:r>
              <a:rPr lang="tt-RU" sz="4400" dirty="0" smtClean="0"/>
              <a:t>Син тагын да матуррак, Бизәлгәнсең бу юлы.</a:t>
            </a:r>
            <a:endParaRPr lang="tt-RU" sz="4400" dirty="0"/>
          </a:p>
          <a:p>
            <a:pPr marL="0" indent="0">
              <a:buNone/>
            </a:pPr>
            <a:r>
              <a:rPr lang="tt-RU" sz="4400" dirty="0" smtClean="0"/>
              <a:t> </a:t>
            </a:r>
            <a:endParaRPr lang="ru-RU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800621" cy="126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798513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85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7" t="18945" r="30673"/>
          <a:stretch/>
        </p:blipFill>
        <p:spPr bwMode="auto">
          <a:xfrm>
            <a:off x="1496780" y="836712"/>
            <a:ext cx="130722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t-RU" sz="4400" dirty="0" smtClean="0"/>
              <a:t>                   </a:t>
            </a:r>
            <a:r>
              <a:rPr lang="tt-RU" sz="4400" b="1" dirty="0" smtClean="0"/>
              <a:t>НЫҢ</a:t>
            </a:r>
            <a:r>
              <a:rPr lang="tt-RU" sz="4400" dirty="0" smtClean="0"/>
              <a:t> </a:t>
            </a:r>
            <a:r>
              <a:rPr lang="tt-RU" sz="4400" dirty="0" smtClean="0"/>
              <a:t>сакалы,</a:t>
            </a:r>
            <a:endParaRPr lang="tt-RU" sz="4400" dirty="0" smtClean="0"/>
          </a:p>
          <a:p>
            <a:pPr marL="0" indent="0">
              <a:buNone/>
            </a:pPr>
            <a:r>
              <a:rPr lang="tt-RU" sz="4400" dirty="0" smtClean="0"/>
              <a:t>Борыны кызыл икән.</a:t>
            </a:r>
          </a:p>
          <a:p>
            <a:endParaRPr lang="tt-RU" sz="4400" dirty="0" smtClean="0"/>
          </a:p>
          <a:p>
            <a:pPr marL="0" indent="0">
              <a:buNone/>
            </a:pPr>
            <a:r>
              <a:rPr lang="tt-RU" sz="4400" dirty="0" smtClean="0"/>
              <a:t>   Ул          </a:t>
            </a:r>
            <a:r>
              <a:rPr lang="tt-RU" sz="4400" b="1" dirty="0" smtClean="0"/>
              <a:t>Н</a:t>
            </a:r>
            <a:r>
              <a:rPr lang="tt-RU" sz="4400" dirty="0" smtClean="0"/>
              <a:t> </a:t>
            </a:r>
            <a:r>
              <a:rPr lang="tt-RU" sz="4400" dirty="0" smtClean="0"/>
              <a:t>иярткән дә, </a:t>
            </a:r>
            <a:endParaRPr lang="tt-RU" sz="4400" dirty="0" smtClean="0"/>
          </a:p>
          <a:p>
            <a:pPr marL="0" indent="0">
              <a:buNone/>
            </a:pPr>
            <a:r>
              <a:rPr lang="tt-RU" sz="4400" dirty="0"/>
              <a:t> </a:t>
            </a:r>
            <a:r>
              <a:rPr lang="tt-RU" sz="4400" dirty="0" smtClean="0"/>
              <a:t>                  </a:t>
            </a:r>
          </a:p>
          <a:p>
            <a:pPr marL="0" indent="0">
              <a:buNone/>
            </a:pPr>
            <a:r>
              <a:rPr lang="tt-RU" sz="4400" b="1" dirty="0"/>
              <a:t> </a:t>
            </a:r>
            <a:r>
              <a:rPr lang="tt-RU" sz="4400" b="1" dirty="0" smtClean="0"/>
              <a:t>                   гә</a:t>
            </a:r>
            <a:r>
              <a:rPr lang="tt-RU" sz="4400" dirty="0" smtClean="0"/>
              <a:t> </a:t>
            </a:r>
            <a:r>
              <a:rPr lang="tt-RU" sz="4400" dirty="0" smtClean="0"/>
              <a:t>дә килеп җиткән.</a:t>
            </a:r>
            <a:endParaRPr lang="ru-RU" sz="4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780" y="3284984"/>
            <a:ext cx="1201401" cy="165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01208"/>
            <a:ext cx="2072327" cy="118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0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dirty="0"/>
              <a:t/>
            </a:r>
            <a:br>
              <a:rPr lang="tt-RU" dirty="0"/>
            </a:br>
            <a:r>
              <a:rPr lang="tt-RU" dirty="0"/>
              <a:t/>
            </a:r>
            <a:br>
              <a:rPr lang="tt-RU" dirty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9812"/>
            <a:ext cx="1425384" cy="196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166" y="620688"/>
            <a:ext cx="1440160" cy="199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52936"/>
            <a:ext cx="1425384" cy="157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44430" y="3084903"/>
            <a:ext cx="58336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</a:t>
            </a:r>
            <a:r>
              <a:rPr lang="tt-RU" sz="4400" dirty="0" smtClean="0"/>
              <a:t>ЛӘР алып килгән.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757024" y="1505803"/>
            <a:ext cx="792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600" dirty="0" smtClean="0"/>
              <a:t>,</a:t>
            </a:r>
            <a:endParaRPr lang="ru-RU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902867"/>
            <a:ext cx="7775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/>
              <a:t>      Нигә </a:t>
            </a:r>
            <a:r>
              <a:rPr lang="tt-RU" sz="4400" dirty="0" smtClean="0"/>
              <a:t>генә мондый </a:t>
            </a:r>
            <a:endParaRPr lang="ru-RU" sz="4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7" t="12116" r="12760" b="17990"/>
          <a:stretch/>
        </p:blipFill>
        <p:spPr>
          <a:xfrm>
            <a:off x="5774466" y="4061419"/>
            <a:ext cx="2503567" cy="14366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3854" y="5665169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dirty="0" smtClean="0"/>
              <a:t>Елга бер генә икән?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884368" y="4779755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000" dirty="0" smtClean="0"/>
              <a:t>    ,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5148063" y="1524454"/>
            <a:ext cx="10109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6600" dirty="0" smtClean="0"/>
              <a:t>,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4907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0066"/>
                </a:solidFill>
              </a:rPr>
              <a:t>Сыйфатлар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6480720" cy="50300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err="1" smtClean="0"/>
              <a:t>Зур</a:t>
            </a:r>
            <a:r>
              <a:rPr lang="ru-RU" sz="3600" dirty="0" smtClean="0"/>
              <a:t>-большой;</a:t>
            </a:r>
          </a:p>
          <a:p>
            <a:pPr marL="0" indent="0">
              <a:buNone/>
            </a:pPr>
            <a:r>
              <a:rPr lang="ru-RU" sz="3600" dirty="0" smtClean="0"/>
              <a:t>Карт-старый;</a:t>
            </a:r>
          </a:p>
          <a:p>
            <a:pPr marL="0" indent="0">
              <a:buNone/>
            </a:pPr>
            <a:r>
              <a:rPr lang="ru-RU" sz="3600" dirty="0" err="1" smtClean="0"/>
              <a:t>Матур</a:t>
            </a:r>
            <a:r>
              <a:rPr lang="ru-RU" sz="3600" dirty="0" smtClean="0"/>
              <a:t>-красивый;</a:t>
            </a:r>
          </a:p>
          <a:p>
            <a:pPr marL="0" indent="0">
              <a:buNone/>
            </a:pPr>
            <a:r>
              <a:rPr lang="ru-RU" sz="3600" dirty="0" err="1" smtClean="0"/>
              <a:t>Яшел</a:t>
            </a:r>
            <a:r>
              <a:rPr lang="ru-RU" sz="3600" dirty="0" smtClean="0"/>
              <a:t> – </a:t>
            </a:r>
            <a:r>
              <a:rPr lang="ru-RU" sz="3600" dirty="0" smtClean="0"/>
              <a:t>зелёный</a:t>
            </a:r>
            <a:r>
              <a:rPr lang="ru-RU" sz="3600" dirty="0" smtClean="0"/>
              <a:t>;</a:t>
            </a:r>
          </a:p>
          <a:p>
            <a:pPr marL="0" indent="0">
              <a:buNone/>
            </a:pPr>
            <a:r>
              <a:rPr lang="ru-RU" sz="3600" dirty="0" smtClean="0"/>
              <a:t>Эн</a:t>
            </a:r>
            <a:r>
              <a:rPr lang="tt-RU" sz="3600" dirty="0" smtClean="0"/>
              <a:t>әле</a:t>
            </a:r>
            <a:r>
              <a:rPr lang="ru-RU" sz="3600" dirty="0" smtClean="0"/>
              <a:t>-иглистый;</a:t>
            </a:r>
          </a:p>
          <a:p>
            <a:pPr marL="0" indent="0">
              <a:buNone/>
            </a:pPr>
            <a:r>
              <a:rPr lang="ru-RU" sz="3600" dirty="0" smtClean="0"/>
              <a:t>К</a:t>
            </a:r>
            <a:r>
              <a:rPr lang="tt-RU" sz="3600" dirty="0" smtClean="0"/>
              <a:t>үңелле- </a:t>
            </a:r>
            <a:r>
              <a:rPr lang="tt-RU" sz="3600" dirty="0" smtClean="0"/>
              <a:t>весёлый</a:t>
            </a:r>
            <a:r>
              <a:rPr lang="tt-RU" sz="3600" dirty="0" smtClean="0"/>
              <a:t>;</a:t>
            </a:r>
          </a:p>
          <a:p>
            <a:pPr marL="0" indent="0">
              <a:buNone/>
            </a:pPr>
            <a:r>
              <a:rPr lang="tt-RU" sz="3600" dirty="0" smtClean="0"/>
              <a:t>Яхшы-хороший;</a:t>
            </a:r>
          </a:p>
          <a:p>
            <a:pPr marL="0" indent="0">
              <a:buNone/>
            </a:pPr>
            <a:r>
              <a:rPr lang="tt-RU" sz="3600" dirty="0" smtClean="0"/>
              <a:t>Яшь -молодой.</a:t>
            </a:r>
          </a:p>
          <a:p>
            <a:endParaRPr lang="tt-RU" sz="3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43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936103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solidFill>
                  <a:srgbClr val="000066"/>
                </a:solidFill>
                <a:ea typeface="Calibri"/>
                <a:cs typeface="Times New Roman"/>
              </a:rPr>
              <a:t>Синквейнны</a:t>
            </a:r>
            <a:r>
              <a:rPr lang="ru-RU" b="1" dirty="0">
                <a:solidFill>
                  <a:srgbClr val="000066"/>
                </a:solidFill>
                <a:ea typeface="Calibri"/>
                <a:cs typeface="Times New Roman"/>
              </a:rPr>
              <a:t> </a:t>
            </a:r>
            <a:r>
              <a:rPr lang="ru-RU" b="1" dirty="0" err="1" smtClean="0">
                <a:solidFill>
                  <a:srgbClr val="000066"/>
                </a:solidFill>
                <a:ea typeface="Calibri"/>
                <a:cs typeface="Times New Roman"/>
              </a:rPr>
              <a:t>язу</a:t>
            </a:r>
            <a:r>
              <a:rPr lang="ru-RU" b="1" dirty="0" smtClean="0">
                <a:solidFill>
                  <a:srgbClr val="000066"/>
                </a:solidFill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rgbClr val="000066"/>
                </a:solidFill>
                <a:ea typeface="Calibri"/>
                <a:cs typeface="Times New Roman"/>
              </a:rPr>
            </a:br>
            <a:r>
              <a:rPr lang="ru-RU" b="1" dirty="0" smtClean="0">
                <a:solidFill>
                  <a:srgbClr val="000066"/>
                </a:solidFill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000066"/>
                </a:solidFill>
                <a:ea typeface="Calibri"/>
                <a:cs typeface="Times New Roman"/>
              </a:rPr>
              <a:t>тәртибе</a:t>
            </a:r>
            <a:r>
              <a:rPr lang="ru-RU" b="1" dirty="0">
                <a:solidFill>
                  <a:srgbClr val="000066"/>
                </a:solidFill>
                <a:ea typeface="Calibri"/>
                <a:cs typeface="Times New Roman"/>
              </a:rPr>
              <a:t>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9073008" cy="4968552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1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нче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юл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 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Теманы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ачыклаучы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сүз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, </a:t>
            </a:r>
            <a:r>
              <a:rPr lang="ru-RU" sz="2800" b="1" dirty="0" err="1" smtClean="0">
                <a:solidFill>
                  <a:schemeClr val="tx1"/>
                </a:solidFill>
                <a:ea typeface="Calibri"/>
                <a:cs typeface="Times New Roman"/>
              </a:rPr>
              <a:t>исем</a:t>
            </a: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.( </a:t>
            </a:r>
            <a:r>
              <a:rPr lang="ru-RU" sz="2800" i="1" dirty="0" err="1" smtClean="0">
                <a:solidFill>
                  <a:schemeClr val="tx1"/>
                </a:solidFill>
                <a:ea typeface="Calibri"/>
                <a:cs typeface="Times New Roman"/>
              </a:rPr>
              <a:t>Кем?Нәрсә</a:t>
            </a: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?)</a:t>
            </a:r>
            <a:endParaRPr lang="ru-RU" sz="2800" i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2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нче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юл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.  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Синквейн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темасына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туры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килә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торган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ике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сыйфат</a:t>
            </a: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.( </a:t>
            </a:r>
            <a:r>
              <a:rPr lang="ru-RU" sz="2800" i="1" dirty="0" err="1" smtClean="0">
                <a:solidFill>
                  <a:schemeClr val="tx1"/>
                </a:solidFill>
                <a:ea typeface="Calibri"/>
                <a:cs typeface="Times New Roman"/>
              </a:rPr>
              <a:t>Нинди</a:t>
            </a: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 ?)</a:t>
            </a:r>
            <a:endParaRPr lang="ru-RU" sz="2800" i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3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нче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юл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. 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Синквейн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темасына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хас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булган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өч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ea typeface="Calibri"/>
                <a:cs typeface="Times New Roman"/>
              </a:rPr>
              <a:t>фигыль</a:t>
            </a:r>
            <a:r>
              <a:rPr lang="ru-RU" sz="2800" b="1" dirty="0" smtClean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( </a:t>
            </a:r>
            <a:r>
              <a:rPr lang="ru-RU" sz="2800" i="1" dirty="0" err="1" smtClean="0">
                <a:solidFill>
                  <a:schemeClr val="tx1"/>
                </a:solidFill>
                <a:ea typeface="Calibri"/>
                <a:cs typeface="Times New Roman"/>
              </a:rPr>
              <a:t>Нишли</a:t>
            </a:r>
            <a:r>
              <a:rPr lang="ru-RU" sz="2800" i="1" dirty="0" smtClean="0">
                <a:solidFill>
                  <a:schemeClr val="tx1"/>
                </a:solidFill>
                <a:ea typeface="Calibri"/>
                <a:cs typeface="Times New Roman"/>
              </a:rPr>
              <a:t>?)</a:t>
            </a:r>
            <a:endParaRPr lang="ru-RU" sz="2800" i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chemeClr val="tx1"/>
                </a:solidFill>
                <a:ea typeface="Calibri"/>
                <a:cs typeface="Times New Roman"/>
              </a:rPr>
              <a:t>4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нче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юл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. 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Теманың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эчтәлеген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ачучы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фраза,  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җөмлә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.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5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нче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ea typeface="Calibri"/>
                <a:cs typeface="Times New Roman"/>
              </a:rPr>
              <a:t>юл</a:t>
            </a:r>
            <a:r>
              <a:rPr lang="ru-RU" sz="2800" b="1" dirty="0">
                <a:solidFill>
                  <a:schemeClr val="tx1"/>
                </a:solidFill>
                <a:ea typeface="Calibri"/>
                <a:cs typeface="Times New Roman"/>
              </a:rPr>
              <a:t>. </a:t>
            </a:r>
            <a:r>
              <a:rPr lang="ru-RU" sz="2800" b="1" dirty="0" err="1" smtClean="0">
                <a:solidFill>
                  <a:schemeClr val="tx1"/>
                </a:solidFill>
                <a:ea typeface="Calibri"/>
                <a:cs typeface="Times New Roman"/>
              </a:rPr>
              <a:t>Т</a:t>
            </a:r>
            <a:r>
              <a:rPr lang="ru-RU" sz="2800" dirty="0" err="1" smtClean="0">
                <a:solidFill>
                  <a:schemeClr val="tx1"/>
                </a:solidFill>
                <a:ea typeface="Calibri"/>
                <a:cs typeface="Times New Roman"/>
              </a:rPr>
              <a:t>емага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карата </a:t>
            </a:r>
            <a:r>
              <a:rPr lang="ru-RU" sz="2800" dirty="0" err="1" smtClean="0">
                <a:solidFill>
                  <a:schemeClr val="tx1"/>
                </a:solidFill>
                <a:ea typeface="Calibri"/>
                <a:cs typeface="Times New Roman"/>
              </a:rPr>
              <a:t>бер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ea typeface="Calibri"/>
                <a:cs typeface="Times New Roman"/>
              </a:rPr>
              <a:t>синоним </a:t>
            </a:r>
            <a:r>
              <a:rPr lang="ru-RU" sz="2800" b="1" dirty="0" err="1" smtClean="0">
                <a:solidFill>
                  <a:schemeClr val="tx1"/>
                </a:solidFill>
                <a:ea typeface="Calibri"/>
                <a:cs typeface="Times New Roman"/>
              </a:rPr>
              <a:t>сүз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  <a:endParaRPr lang="ru-RU" sz="2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/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Игътибарыгыз </a:t>
            </a:r>
            <a:r>
              <a:rPr lang="tt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өчен рәхмәт</a:t>
            </a:r>
            <a:r>
              <a:rPr lang="tt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</a:t>
            </a:r>
          </a:p>
          <a:p>
            <a:pPr marL="0" indent="0" algn="ctr">
              <a:buNone/>
            </a:pPr>
            <a:r>
              <a:rPr lang="tt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Эзләгез, эзләнегез,асылына төшенегез!</a:t>
            </a:r>
            <a:endParaRPr lang="tt-RU" sz="48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marL="0" indent="0" algn="ctr">
              <a:buNone/>
            </a:pP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50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endParaRPr lang="tt-RU" dirty="0" smtClean="0"/>
          </a:p>
          <a:p>
            <a:pPr marL="0" indent="0">
              <a:buNone/>
            </a:pPr>
            <a:endParaRPr lang="tt-RU" dirty="0"/>
          </a:p>
          <a:p>
            <a:pPr marL="0" indent="0" algn="ctr">
              <a:buNone/>
            </a:pPr>
            <a:r>
              <a:rPr lang="tt-RU" sz="4000" b="1" dirty="0" smtClean="0"/>
              <a:t>Кыш бабай, Кар кызы, чыршы, бәйрәм, бүләк</a:t>
            </a:r>
            <a:r>
              <a:rPr lang="tt-RU" b="1" dirty="0" smtClean="0"/>
              <a:t>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1658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5400" b="1" dirty="0">
                <a:solidFill>
                  <a:srgbClr val="000099"/>
                </a:solidFill>
              </a:rPr>
              <a:t>К</a:t>
            </a:r>
            <a:r>
              <a:rPr lang="tt-RU" b="1" dirty="0" smtClean="0">
                <a:solidFill>
                  <a:srgbClr val="000099"/>
                </a:solidFill>
              </a:rPr>
              <a:t>ЫШ БАБАЙ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4121711" cy="467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16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>
                <a:solidFill>
                  <a:srgbClr val="000099"/>
                </a:solidFill>
              </a:rPr>
              <a:t>К</a:t>
            </a:r>
            <a:r>
              <a:rPr lang="ru-RU" b="1" dirty="0" smtClean="0">
                <a:solidFill>
                  <a:srgbClr val="000099"/>
                </a:solidFill>
              </a:rPr>
              <a:t>АР КЫЗЫ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69" y="1628800"/>
            <a:ext cx="3225675" cy="44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59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5400" b="1" dirty="0" smtClean="0">
                <a:solidFill>
                  <a:srgbClr val="000099"/>
                </a:solidFill>
              </a:rPr>
              <a:t>Ч</a:t>
            </a:r>
            <a:r>
              <a:rPr lang="tt-RU" b="1" dirty="0" smtClean="0">
                <a:solidFill>
                  <a:srgbClr val="000099"/>
                </a:solidFill>
              </a:rPr>
              <a:t>ЫРШЫ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3089507" cy="488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24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000099"/>
                </a:solidFill>
              </a:rPr>
              <a:t>Б</a:t>
            </a:r>
            <a:r>
              <a:rPr lang="tt-RU" b="1" dirty="0" smtClean="0">
                <a:solidFill>
                  <a:srgbClr val="000099"/>
                </a:solidFill>
              </a:rPr>
              <a:t>ӘЙРӘМ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825084" cy="334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0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5400" b="1" dirty="0" smtClean="0">
                <a:solidFill>
                  <a:srgbClr val="000099"/>
                </a:solidFill>
              </a:rPr>
              <a:t>Б</a:t>
            </a:r>
            <a:r>
              <a:rPr lang="tt-RU" b="1" dirty="0" smtClean="0">
                <a:solidFill>
                  <a:srgbClr val="000099"/>
                </a:solidFill>
              </a:rPr>
              <a:t>ҮЛӘК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3935868" cy="433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9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404664"/>
            <a:ext cx="8229600" cy="504056"/>
          </a:xfrm>
        </p:spPr>
        <p:txBody>
          <a:bodyPr>
            <a:noAutofit/>
          </a:bodyPr>
          <a:lstStyle/>
          <a:p>
            <a:r>
              <a:rPr lang="ru-RU" b="1" i="1" u="sng" dirty="0" smtClean="0">
                <a:ea typeface="Calibri"/>
                <a:cs typeface="Times New Roman"/>
              </a:rPr>
              <a:t>КЛАСТЕР</a:t>
            </a:r>
            <a:r>
              <a:rPr lang="ru-RU" dirty="0" smtClean="0"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41002" y="3371568"/>
            <a:ext cx="2448272" cy="1647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62346" y="1694159"/>
            <a:ext cx="2376264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prstClr val="white"/>
                </a:solidFill>
              </a:rPr>
              <a:t>Бүләк 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39041" y="1203877"/>
            <a:ext cx="2376264" cy="1765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prstClr val="white"/>
                </a:solidFill>
              </a:rPr>
              <a:t>Кыш бабай 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62346" y="4553885"/>
            <a:ext cx="2376264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prstClr val="white"/>
                </a:solidFill>
              </a:rPr>
              <a:t>Бәйрәм</a:t>
            </a:r>
            <a:r>
              <a:rPr lang="tt-RU" dirty="0" smtClean="0">
                <a:solidFill>
                  <a:prstClr val="white"/>
                </a:solidFill>
              </a:rPr>
              <a:t>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284215" y="4708313"/>
            <a:ext cx="2368400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prstClr val="white"/>
                </a:solidFill>
              </a:rPr>
              <a:t>Кар кызы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92139" y="2565539"/>
            <a:ext cx="2395357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>
                <a:solidFill>
                  <a:prstClr val="white"/>
                </a:solidFill>
              </a:rPr>
              <a:t>Чыршы</a:t>
            </a:r>
            <a:endParaRPr lang="ru-RU" sz="3600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6" idx="4"/>
          </p:cNvCxnSpPr>
          <p:nvPr/>
        </p:nvCxnSpPr>
        <p:spPr>
          <a:xfrm flipH="1">
            <a:off x="4459120" y="2969045"/>
            <a:ext cx="468053" cy="595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4" idx="1"/>
          </p:cNvCxnSpPr>
          <p:nvPr/>
        </p:nvCxnSpPr>
        <p:spPr>
          <a:xfrm>
            <a:off x="2752970" y="3371569"/>
            <a:ext cx="646573" cy="241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7" idx="7"/>
          </p:cNvCxnSpPr>
          <p:nvPr/>
        </p:nvCxnSpPr>
        <p:spPr>
          <a:xfrm flipV="1">
            <a:off x="2890614" y="4553885"/>
            <a:ext cx="492012" cy="26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284215" y="3573016"/>
            <a:ext cx="1144034" cy="446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56076" y="4088677"/>
            <a:ext cx="612068" cy="93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399543" y="3734734"/>
            <a:ext cx="1849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400" b="1" dirty="0" smtClean="0">
                <a:solidFill>
                  <a:prstClr val="black"/>
                </a:solidFill>
              </a:rPr>
              <a:t>?</a:t>
            </a:r>
            <a:endParaRPr lang="ru-RU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404664"/>
            <a:ext cx="8229600" cy="504056"/>
          </a:xfrm>
        </p:spPr>
        <p:txBody>
          <a:bodyPr>
            <a:noAutofit/>
          </a:bodyPr>
          <a:lstStyle/>
          <a:p>
            <a:r>
              <a:rPr lang="ru-RU" b="1" i="1" u="sng" dirty="0" smtClean="0">
                <a:ea typeface="Calibri"/>
                <a:cs typeface="Times New Roman"/>
              </a:rPr>
              <a:t>КЛАСТЕР</a:t>
            </a:r>
            <a:r>
              <a:rPr lang="ru-RU" dirty="0" smtClean="0"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41002" y="3371568"/>
            <a:ext cx="2448272" cy="1647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862346" y="1694159"/>
            <a:ext cx="2376264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Бүләк 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3739041" y="1203877"/>
            <a:ext cx="2376264" cy="1765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Кыш бабай </a:t>
            </a:r>
            <a:endParaRPr lang="ru-RU" sz="3600" dirty="0"/>
          </a:p>
        </p:txBody>
      </p:sp>
      <p:sp>
        <p:nvSpPr>
          <p:cNvPr id="7" name="Овал 6"/>
          <p:cNvSpPr/>
          <p:nvPr/>
        </p:nvSpPr>
        <p:spPr>
          <a:xfrm>
            <a:off x="862346" y="4553885"/>
            <a:ext cx="2376264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Бәйрәм</a:t>
            </a:r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284215" y="4708313"/>
            <a:ext cx="2368400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Кар кызы</a:t>
            </a:r>
            <a:endParaRPr lang="ru-RU" sz="3600" dirty="0"/>
          </a:p>
        </p:txBody>
      </p:sp>
      <p:sp>
        <p:nvSpPr>
          <p:cNvPr id="9" name="Овал 8"/>
          <p:cNvSpPr/>
          <p:nvPr/>
        </p:nvSpPr>
        <p:spPr>
          <a:xfrm>
            <a:off x="6392139" y="2565539"/>
            <a:ext cx="2395357" cy="1773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Чыршы</a:t>
            </a:r>
            <a:endParaRPr lang="ru-RU" sz="3600" dirty="0"/>
          </a:p>
        </p:txBody>
      </p:sp>
      <p:cxnSp>
        <p:nvCxnSpPr>
          <p:cNvPr id="11" name="Прямая соединительная линия 10"/>
          <p:cNvCxnSpPr>
            <a:stCxn id="6" idx="4"/>
          </p:cNvCxnSpPr>
          <p:nvPr/>
        </p:nvCxnSpPr>
        <p:spPr>
          <a:xfrm flipH="1">
            <a:off x="4459120" y="2969045"/>
            <a:ext cx="468053" cy="595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4" idx="1"/>
          </p:cNvCxnSpPr>
          <p:nvPr/>
        </p:nvCxnSpPr>
        <p:spPr>
          <a:xfrm>
            <a:off x="2752970" y="3371569"/>
            <a:ext cx="646573" cy="241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7" idx="7"/>
          </p:cNvCxnSpPr>
          <p:nvPr/>
        </p:nvCxnSpPr>
        <p:spPr>
          <a:xfrm flipV="1">
            <a:off x="2890614" y="4553885"/>
            <a:ext cx="492012" cy="26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284215" y="3573016"/>
            <a:ext cx="1144034" cy="446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56076" y="4088677"/>
            <a:ext cx="612068" cy="930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399543" y="3734734"/>
            <a:ext cx="184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 smtClean="0"/>
              <a:t>Яңа ел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718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219</Words>
  <Application>Microsoft Office PowerPoint</Application>
  <PresentationFormat>Экран (4:3)</PresentationFormat>
  <Paragraphs>87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Мәгънә эзләү....</vt:lpstr>
      <vt:lpstr>Презентация PowerPoint</vt:lpstr>
      <vt:lpstr>КЫШ БАБАЙ</vt:lpstr>
      <vt:lpstr>КАР КЫЗЫ</vt:lpstr>
      <vt:lpstr>ЧЫРШЫ</vt:lpstr>
      <vt:lpstr>БӘЙРӘМ</vt:lpstr>
      <vt:lpstr>БҮЛӘК</vt:lpstr>
      <vt:lpstr>КЛАСТЕР </vt:lpstr>
      <vt:lpstr>КЛАСТЕР </vt:lpstr>
      <vt:lpstr>КАБАТЛЫЙБЫЗ</vt:lpstr>
      <vt:lpstr>ҖЫР</vt:lpstr>
      <vt:lpstr>Презентация PowerPoint</vt:lpstr>
      <vt:lpstr>         </vt:lpstr>
      <vt:lpstr>ҖЫР</vt:lpstr>
      <vt:lpstr>Презентация PowerPoint</vt:lpstr>
      <vt:lpstr>         </vt:lpstr>
      <vt:lpstr>Сыйфатлар </vt:lpstr>
      <vt:lpstr>Синквейнны язу  тәртибе: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MASHINA</dc:creator>
  <cp:lastModifiedBy>MASHINA</cp:lastModifiedBy>
  <cp:revision>27</cp:revision>
  <dcterms:created xsi:type="dcterms:W3CDTF">2016-12-17T19:44:18Z</dcterms:created>
  <dcterms:modified xsi:type="dcterms:W3CDTF">2016-12-19T18:52:07Z</dcterms:modified>
</cp:coreProperties>
</file>